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F5A-5DD4-4E0B-B645-39604435FB15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D08E-B1EB-4489-B61C-027625387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4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F5A-5DD4-4E0B-B645-39604435FB15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D08E-B1EB-4489-B61C-027625387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3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F5A-5DD4-4E0B-B645-39604435FB15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D08E-B1EB-4489-B61C-027625387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3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F5A-5DD4-4E0B-B645-39604435FB15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D08E-B1EB-4489-B61C-027625387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52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F5A-5DD4-4E0B-B645-39604435FB15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D08E-B1EB-4489-B61C-027625387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12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F5A-5DD4-4E0B-B645-39604435FB15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D08E-B1EB-4489-B61C-027625387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F5A-5DD4-4E0B-B645-39604435FB15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D08E-B1EB-4489-B61C-027625387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10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F5A-5DD4-4E0B-B645-39604435FB15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D08E-B1EB-4489-B61C-027625387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81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F5A-5DD4-4E0B-B645-39604435FB15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D08E-B1EB-4489-B61C-027625387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00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F5A-5DD4-4E0B-B645-39604435FB15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D08E-B1EB-4489-B61C-027625387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27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3F5A-5DD4-4E0B-B645-39604435FB15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D08E-B1EB-4489-B61C-027625387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01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3F5A-5DD4-4E0B-B645-39604435FB15}" type="datetimeFigureOut">
              <a:rPr lang="fr-FR" smtClean="0"/>
              <a:t>18/07/2019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D08E-B1EB-4489-B61C-027625387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6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31" y="0"/>
            <a:ext cx="4881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7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08" y="0"/>
            <a:ext cx="497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2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711" y="0"/>
            <a:ext cx="4960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6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80" y="0"/>
            <a:ext cx="5005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1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66" y="0"/>
            <a:ext cx="4872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8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31" y="0"/>
            <a:ext cx="4881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4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3" y="0"/>
            <a:ext cx="5033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6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33" y="0"/>
            <a:ext cx="4907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25" y="41856"/>
            <a:ext cx="5151549" cy="67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22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88" y="0"/>
            <a:ext cx="5089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4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80" y="0"/>
            <a:ext cx="4889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7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17" y="0"/>
            <a:ext cx="496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90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95" y="0"/>
            <a:ext cx="5070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1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08" y="0"/>
            <a:ext cx="497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7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0"/>
            <a:ext cx="5079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62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12" y="0"/>
            <a:ext cx="5024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3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45" y="0"/>
            <a:ext cx="5117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18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66" y="0"/>
            <a:ext cx="4872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2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07" y="0"/>
            <a:ext cx="4978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67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33" y="0"/>
            <a:ext cx="4907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32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08" y="0"/>
            <a:ext cx="497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5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17" y="0"/>
            <a:ext cx="496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9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94" y="0"/>
            <a:ext cx="4933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4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17" y="0"/>
            <a:ext cx="496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33" y="0"/>
            <a:ext cx="4907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88" y="0"/>
            <a:ext cx="4951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1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217" y="0"/>
            <a:ext cx="496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5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33" y="0"/>
            <a:ext cx="5051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6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95" y="0"/>
            <a:ext cx="5070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247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Grand écran</PresentationFormat>
  <Paragraphs>0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Robert Davray</dc:creator>
  <cp:lastModifiedBy>Robert Davray</cp:lastModifiedBy>
  <cp:revision>2</cp:revision>
  <dcterms:created xsi:type="dcterms:W3CDTF">2019-07-17T23:37:26Z</dcterms:created>
  <dcterms:modified xsi:type="dcterms:W3CDTF">2019-07-17T23:41:48Z</dcterms:modified>
</cp:coreProperties>
</file>