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4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7D17-279C-49D7-8090-B51BEEE07460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7148-7A76-4AD3-8551-65B00D20A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341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7D17-279C-49D7-8090-B51BEEE07460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7148-7A76-4AD3-8551-65B00D20A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106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7D17-279C-49D7-8090-B51BEEE07460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7148-7A76-4AD3-8551-65B00D20A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245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7D17-279C-49D7-8090-B51BEEE07460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7148-7A76-4AD3-8551-65B00D20A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1635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7D17-279C-49D7-8090-B51BEEE07460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7148-7A76-4AD3-8551-65B00D20A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145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7D17-279C-49D7-8090-B51BEEE07460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7148-7A76-4AD3-8551-65B00D20A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8871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7D17-279C-49D7-8090-B51BEEE07460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7148-7A76-4AD3-8551-65B00D20A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7337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7D17-279C-49D7-8090-B51BEEE07460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7148-7A76-4AD3-8551-65B00D20A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370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7D17-279C-49D7-8090-B51BEEE07460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7148-7A76-4AD3-8551-65B00D20A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496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7D17-279C-49D7-8090-B51BEEE07460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7148-7A76-4AD3-8551-65B00D20A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0458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7D17-279C-49D7-8090-B51BEEE07460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7148-7A76-4AD3-8551-65B00D20A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104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67D17-279C-49D7-8090-B51BEEE07460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27148-7A76-4AD3-8551-65B00D20A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648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912" y="0"/>
            <a:ext cx="50241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40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912" y="0"/>
            <a:ext cx="50241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717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708" y="0"/>
            <a:ext cx="49785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37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45" y="0"/>
            <a:ext cx="51179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311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558" y="0"/>
            <a:ext cx="50988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119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080" y="0"/>
            <a:ext cx="50058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695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912" y="0"/>
            <a:ext cx="50241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4618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Robert Davray</dc:creator>
  <cp:lastModifiedBy>Robert Davray</cp:lastModifiedBy>
  <cp:revision>1</cp:revision>
  <dcterms:created xsi:type="dcterms:W3CDTF">2019-07-17T22:52:35Z</dcterms:created>
  <dcterms:modified xsi:type="dcterms:W3CDTF">2019-07-17T22:52:48Z</dcterms:modified>
</cp:coreProperties>
</file>