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4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10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24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63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4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87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33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3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6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45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10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7D17-279C-49D7-8090-B51BEEE07460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27148-7A76-4AD3-8551-65B00D20A6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48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12" y="0"/>
            <a:ext cx="5024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0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12" y="0"/>
            <a:ext cx="5024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1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708" y="0"/>
            <a:ext cx="4978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3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45" y="0"/>
            <a:ext cx="51179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58" y="0"/>
            <a:ext cx="50988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11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080" y="0"/>
            <a:ext cx="50058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9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912" y="0"/>
            <a:ext cx="50241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61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 Davray</dc:creator>
  <cp:lastModifiedBy>Robert Davray</cp:lastModifiedBy>
  <cp:revision>1</cp:revision>
  <dcterms:created xsi:type="dcterms:W3CDTF">2019-07-17T22:52:35Z</dcterms:created>
  <dcterms:modified xsi:type="dcterms:W3CDTF">2019-07-17T22:52:48Z</dcterms:modified>
</cp:coreProperties>
</file>